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7544-8C73-477D-9B4C-A03F6C9E651A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5898-D018-466F-9C2D-F9503DC3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273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7544-8C73-477D-9B4C-A03F6C9E651A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5898-D018-466F-9C2D-F9503DC3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479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7544-8C73-477D-9B4C-A03F6C9E651A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5898-D018-466F-9C2D-F9503DC3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802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7544-8C73-477D-9B4C-A03F6C9E651A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5898-D018-466F-9C2D-F9503DC3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791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7544-8C73-477D-9B4C-A03F6C9E651A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5898-D018-466F-9C2D-F9503DC3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168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7544-8C73-477D-9B4C-A03F6C9E651A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5898-D018-466F-9C2D-F9503DC3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606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7544-8C73-477D-9B4C-A03F6C9E651A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5898-D018-466F-9C2D-F9503DC3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60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7544-8C73-477D-9B4C-A03F6C9E651A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5898-D018-466F-9C2D-F9503DC3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926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7544-8C73-477D-9B4C-A03F6C9E651A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5898-D018-466F-9C2D-F9503DC3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29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7544-8C73-477D-9B4C-A03F6C9E651A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5898-D018-466F-9C2D-F9503DC3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150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27544-8C73-477D-9B4C-A03F6C9E651A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5898-D018-466F-9C2D-F9503DC3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794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27544-8C73-477D-9B4C-A03F6C9E651A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35898-D018-466F-9C2D-F9503DC30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140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13854" y="177667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Поздравляем победителей </a:t>
            </a:r>
            <a:r>
              <a:rPr lang="en-US" sz="2000" dirty="0"/>
              <a:t>II</a:t>
            </a:r>
            <a:r>
              <a:rPr lang="ru-RU" sz="2000" dirty="0"/>
              <a:t> Республиканского литературного конкурса </a:t>
            </a:r>
            <a:endParaRPr lang="ru-RU" sz="2000" dirty="0" smtClean="0"/>
          </a:p>
          <a:p>
            <a:pPr algn="ctr"/>
            <a:r>
              <a:rPr lang="ru-RU" sz="2000" dirty="0" smtClean="0"/>
              <a:t>«</a:t>
            </a:r>
            <a:r>
              <a:rPr lang="ru-RU" sz="2000" dirty="0" err="1"/>
              <a:t>Җиңү</a:t>
            </a:r>
            <a:r>
              <a:rPr lang="ru-RU" sz="2000" dirty="0"/>
              <a:t> </a:t>
            </a:r>
            <a:r>
              <a:rPr lang="ru-RU" sz="2000" dirty="0" err="1"/>
              <a:t>җыры</a:t>
            </a:r>
            <a:r>
              <a:rPr lang="ru-RU" sz="2000" dirty="0"/>
              <a:t>»  «Песня Победы» </a:t>
            </a:r>
            <a:endParaRPr lang="ru-RU" sz="2000" dirty="0" smtClean="0"/>
          </a:p>
          <a:p>
            <a:pPr algn="ctr"/>
            <a:r>
              <a:rPr lang="ru-RU" sz="2000" dirty="0" smtClean="0"/>
              <a:t>Стрекалова Никиту</a:t>
            </a:r>
            <a:r>
              <a:rPr lang="ru-RU" sz="2000" dirty="0"/>
              <a:t> </a:t>
            </a:r>
            <a:r>
              <a:rPr lang="ru-RU" sz="2000" dirty="0" smtClean="0"/>
              <a:t> и  руководителя педагога-организатора </a:t>
            </a:r>
            <a:r>
              <a:rPr lang="ru-RU" sz="2000" dirty="0" err="1" smtClean="0"/>
              <a:t>Шарову</a:t>
            </a:r>
            <a:r>
              <a:rPr lang="ru-RU" sz="2000" dirty="0" smtClean="0"/>
              <a:t> </a:t>
            </a:r>
            <a:r>
              <a:rPr lang="ru-RU" sz="2000" dirty="0"/>
              <a:t>В.М</a:t>
            </a:r>
            <a:r>
              <a:rPr lang="ru-RU" sz="2000" dirty="0" smtClean="0"/>
              <a:t>.!</a:t>
            </a:r>
            <a:endParaRPr lang="ru-RU" sz="2000" dirty="0"/>
          </a:p>
        </p:txBody>
      </p:sp>
      <p:pic>
        <p:nvPicPr>
          <p:cNvPr id="3075" name="Picture 3" descr="F:\казань стрекалов\IMG_063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273" r="18939" b="16565"/>
          <a:stretch/>
        </p:blipFill>
        <p:spPr bwMode="auto">
          <a:xfrm>
            <a:off x="1691679" y="1204302"/>
            <a:ext cx="5763214" cy="565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7637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2016-09-21T06:15:52Z</dcterms:created>
  <dcterms:modified xsi:type="dcterms:W3CDTF">2016-09-21T06:16:15Z</dcterms:modified>
</cp:coreProperties>
</file>